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9" r:id="rId5"/>
    <p:sldId id="270" r:id="rId6"/>
    <p:sldId id="261" r:id="rId7"/>
    <p:sldId id="262" r:id="rId8"/>
    <p:sldId id="263" r:id="rId9"/>
    <p:sldId id="260" r:id="rId10"/>
    <p:sldId id="264" r:id="rId11"/>
    <p:sldId id="265" r:id="rId12"/>
    <p:sldId id="258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Introduction to Handling and Restraining animals!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4334933"/>
            <a:ext cx="4068341" cy="2707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44" y="1747374"/>
            <a:ext cx="4092776" cy="2723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47373"/>
            <a:ext cx="3888410" cy="2587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446" y="4334933"/>
            <a:ext cx="3722687" cy="24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7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19200" y="855133"/>
            <a:ext cx="9144000" cy="4936068"/>
          </a:xfrm>
        </p:spPr>
        <p:txBody>
          <a:bodyPr/>
          <a:lstStyle/>
          <a:p>
            <a:r>
              <a:rPr lang="en-US" dirty="0" smtClean="0"/>
              <a:t>Restraint requires a knowledge of a variety of animals as well as their behavior.</a:t>
            </a:r>
          </a:p>
          <a:p>
            <a:r>
              <a:rPr lang="en-US" dirty="0" smtClean="0"/>
              <a:t>A thorough knowledge of restraint devices that will be used.</a:t>
            </a:r>
          </a:p>
          <a:p>
            <a:r>
              <a:rPr lang="en-US" dirty="0" smtClean="0"/>
              <a:t>Use of the minimal amount of restraint possible.</a:t>
            </a:r>
          </a:p>
          <a:p>
            <a:r>
              <a:rPr lang="en-US" dirty="0" smtClean="0"/>
              <a:t>Remember the object of restraint is to protect the animal and handler.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3429000"/>
            <a:ext cx="4762500" cy="30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8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33" y="618517"/>
            <a:ext cx="10524693" cy="1596177"/>
          </a:xfrm>
        </p:spPr>
        <p:txBody>
          <a:bodyPr/>
          <a:lstStyle/>
          <a:p>
            <a:r>
              <a:rPr lang="en-US" dirty="0" smtClean="0"/>
              <a:t>The type of restraint to be used is determined by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Handler safety</a:t>
            </a:r>
          </a:p>
          <a:p>
            <a:r>
              <a:rPr lang="en-US" dirty="0" smtClean="0"/>
              <a:t>Animal safety</a:t>
            </a:r>
          </a:p>
          <a:p>
            <a:r>
              <a:rPr lang="en-US" dirty="0" smtClean="0"/>
              <a:t>Size and type of animal</a:t>
            </a:r>
          </a:p>
          <a:p>
            <a:r>
              <a:rPr lang="en-US" dirty="0" smtClean="0"/>
              <a:t>Animal disposition</a:t>
            </a:r>
          </a:p>
          <a:p>
            <a:r>
              <a:rPr lang="en-US" dirty="0" smtClean="0"/>
              <a:t>Facilities and equipment available for the process.</a:t>
            </a:r>
          </a:p>
          <a:p>
            <a:r>
              <a:rPr lang="en-US" dirty="0" smtClean="0"/>
              <a:t>Handler knowledge and experience.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9" y="2214693"/>
            <a:ext cx="4453491" cy="36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Forms of Restraint?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Chemical – injections</a:t>
            </a:r>
          </a:p>
          <a:p>
            <a:r>
              <a:rPr lang="en-US" sz="2800" dirty="0" smtClean="0"/>
              <a:t>Physical -  chutes, ropes, twitch, snare</a:t>
            </a:r>
          </a:p>
          <a:p>
            <a:r>
              <a:rPr lang="en-US" sz="2800" dirty="0" smtClean="0"/>
              <a:t>Psychological – training, herding instinct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682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restraint – the animal is trained to stand!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37934" y="2062163"/>
            <a:ext cx="5915024" cy="443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7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en-US" dirty="0" smtClean="0"/>
              <a:t>Physical Restraint –  Perhaps Excessive?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921000" y="2468563"/>
            <a:ext cx="52387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69334"/>
            <a:ext cx="10364451" cy="1337734"/>
          </a:xfrm>
        </p:spPr>
        <p:txBody>
          <a:bodyPr/>
          <a:lstStyle/>
          <a:p>
            <a:r>
              <a:rPr lang="en-US" dirty="0" smtClean="0"/>
              <a:t>Chemical Restraint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3" y="1718733"/>
            <a:ext cx="6443134" cy="50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1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Restraint May be Dangerous!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Calculate dosages carefully as the possibility of an overdose does exist.</a:t>
            </a:r>
          </a:p>
          <a:p>
            <a:r>
              <a:rPr lang="en-US" dirty="0" smtClean="0"/>
              <a:t>Be prepared for the potential of a reaction to drugs that have been administered.</a:t>
            </a:r>
          </a:p>
          <a:p>
            <a:r>
              <a:rPr lang="en-US" dirty="0" smtClean="0"/>
              <a:t>It may prove to be a costly alternative.</a:t>
            </a:r>
          </a:p>
          <a:p>
            <a:r>
              <a:rPr lang="en-US" dirty="0" smtClean="0"/>
              <a:t>Be prepared for an adverse reaction as the patient comes out of the drugged state.  Most patients tend to be scared, especially if the owner is not on the premises.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8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4" y="1814513"/>
            <a:ext cx="3944731" cy="3307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0" y="508000"/>
            <a:ext cx="3810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492" y="3197907"/>
            <a:ext cx="2881680" cy="35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375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Next Generation Science / Common Core Standards Addressed!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61068"/>
            <a:ext cx="10363826" cy="40301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0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Agriculture, FOOD, AND Natural Resource Standards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AS.05.01. Design animal housing, equipment and handling facilities for the major systems of animal production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AS.05.01.02.b. </a:t>
            </a:r>
            <a:r>
              <a:rPr lang="en-US"/>
              <a:t>Analyze the use of modern equipment, technology and handling facility procedures and determine if they enhance the safe, economic and sustainable production of animals.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9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Bell work / Unit objectives!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4909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it necessary to restrain animals in a veterinary Clinic?</a:t>
            </a:r>
          </a:p>
          <a:p>
            <a:r>
              <a:rPr lang="en-US" sz="3200" dirty="0" smtClean="0"/>
              <a:t>Who is generally responsible for restraining animals in a veterinary clinic?</a:t>
            </a:r>
          </a:p>
          <a:p>
            <a:r>
              <a:rPr lang="en-US" sz="3200" dirty="0" smtClean="0"/>
              <a:t>What type of tools and equipment are used for animal restraint?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854" y="1243142"/>
            <a:ext cx="2028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2283"/>
          </a:xfrm>
        </p:spPr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3774" y="1727200"/>
            <a:ext cx="5106027" cy="4063999"/>
          </a:xfrm>
        </p:spPr>
        <p:txBody>
          <a:bodyPr/>
          <a:lstStyle/>
          <a:p>
            <a:r>
              <a:rPr lang="en-US" dirty="0" smtClean="0"/>
              <a:t>Adverse</a:t>
            </a:r>
          </a:p>
          <a:p>
            <a:r>
              <a:rPr lang="en-US" dirty="0" smtClean="0"/>
              <a:t>Chemical</a:t>
            </a:r>
          </a:p>
          <a:p>
            <a:r>
              <a:rPr lang="en-US" dirty="0" smtClean="0"/>
              <a:t>Discomfort</a:t>
            </a:r>
          </a:p>
          <a:p>
            <a:r>
              <a:rPr lang="en-US" dirty="0" smtClean="0"/>
              <a:t>Disposition</a:t>
            </a:r>
          </a:p>
          <a:p>
            <a:r>
              <a:rPr lang="en-US" dirty="0" smtClean="0"/>
              <a:t>Distress</a:t>
            </a:r>
          </a:p>
          <a:p>
            <a:r>
              <a:rPr lang="en-US" dirty="0" smtClean="0"/>
              <a:t>Instinct</a:t>
            </a:r>
          </a:p>
          <a:p>
            <a:r>
              <a:rPr lang="en-US" dirty="0" smtClean="0"/>
              <a:t>Physical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172200" y="1727200"/>
            <a:ext cx="5105401" cy="4063999"/>
          </a:xfrm>
        </p:spPr>
        <p:txBody>
          <a:bodyPr/>
          <a:lstStyle/>
          <a:p>
            <a:r>
              <a:rPr lang="en-US" dirty="0" smtClean="0"/>
              <a:t>Psychological</a:t>
            </a:r>
          </a:p>
          <a:p>
            <a:r>
              <a:rPr lang="en-US" dirty="0" smtClean="0"/>
              <a:t>Restraint</a:t>
            </a:r>
          </a:p>
          <a:p>
            <a:r>
              <a:rPr lang="en-US" dirty="0" smtClean="0"/>
              <a:t>Slaughter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7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4961467"/>
            <a:ext cx="10363200" cy="1744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Animal restraint may be defined as – Controlling the movement and activity of an animal to prevent injury to themselves and their handlers.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03" y="211667"/>
            <a:ext cx="6552247" cy="43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5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When is animal restraint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10363826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not uncommon for food animals to be restrained numerous times from birth to slaughter.</a:t>
            </a:r>
          </a:p>
          <a:p>
            <a:r>
              <a:rPr lang="en-US" sz="2800" dirty="0" smtClean="0"/>
              <a:t>Companion animals are normally restrained for medical exams and treatment.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2" y="3490595"/>
            <a:ext cx="4783667" cy="31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6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217910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Animal restraints have been utilized since domestication began!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Restraints were more common when animals were used for work, food and clothing.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798233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788" y="3615795"/>
            <a:ext cx="3156362" cy="305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208" y="2471736"/>
            <a:ext cx="2670368" cy="37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When restraining animals the rules of thumb are: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7932" y="2367092"/>
            <a:ext cx="10879667" cy="3424107"/>
          </a:xfrm>
        </p:spPr>
        <p:txBody>
          <a:bodyPr/>
          <a:lstStyle/>
          <a:p>
            <a:r>
              <a:rPr lang="en-US" dirty="0" smtClean="0"/>
              <a:t>Use as little restraint as possible to complete task at hand.</a:t>
            </a:r>
          </a:p>
          <a:p>
            <a:r>
              <a:rPr lang="en-US" dirty="0" smtClean="0"/>
              <a:t>Minimize animal discomfort and distress.</a:t>
            </a:r>
          </a:p>
          <a:p>
            <a:r>
              <a:rPr lang="en-US" dirty="0" smtClean="0"/>
              <a:t>Minimize or eliminate the possibility of </a:t>
            </a:r>
          </a:p>
          <a:p>
            <a:pPr marL="457200" lvl="1" indent="0">
              <a:buNone/>
            </a:pPr>
            <a:r>
              <a:rPr lang="en-US" dirty="0" smtClean="0"/>
              <a:t>Animal injury                                                                                              </a:t>
            </a:r>
          </a:p>
          <a:p>
            <a:r>
              <a:rPr lang="en-US" dirty="0" smtClean="0"/>
              <a:t>Minimize the potential for human injury.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1" y="3022600"/>
            <a:ext cx="5000977" cy="37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753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116</TotalTime>
  <Words>438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Tw Cen MT</vt:lpstr>
      <vt:lpstr>Droplet</vt:lpstr>
      <vt:lpstr>Introduction to Handling and Restraining animals!</vt:lpstr>
      <vt:lpstr>Next Generation Science / Common Core Standards Addressed!</vt:lpstr>
      <vt:lpstr>Agriculture, FOOD, AND Natural Resource Standards Addressed</vt:lpstr>
      <vt:lpstr>Bell work / Unit objectives!</vt:lpstr>
      <vt:lpstr>Terms</vt:lpstr>
      <vt:lpstr>PowerPoint Presentation</vt:lpstr>
      <vt:lpstr>When is animal restraint needed?</vt:lpstr>
      <vt:lpstr>Animal restraints have been utilized since domestication began!   Restraints were more common when animals were used for work, food and clothing.</vt:lpstr>
      <vt:lpstr>When restraining animals the rules of thumb are:</vt:lpstr>
      <vt:lpstr>PowerPoint Presentation</vt:lpstr>
      <vt:lpstr>The type of restraint to be used is determined by :</vt:lpstr>
      <vt:lpstr>What are the Forms of Restraint?</vt:lpstr>
      <vt:lpstr>Psychological restraint – the animal is trained to stand!</vt:lpstr>
      <vt:lpstr>Physical Restraint –  Perhaps Excessive?</vt:lpstr>
      <vt:lpstr>Chemical Restraint</vt:lpstr>
      <vt:lpstr>Chemical Restraint May be Dangerous!</vt:lpstr>
      <vt:lpstr>The End!</vt:lpstr>
    </vt:vector>
  </TitlesOfParts>
  <Company>NMSU-ACES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Handling and Restraining animals!</dc:title>
  <dc:creator>Purcella, Leslie</dc:creator>
  <cp:lastModifiedBy>Raegan Harris</cp:lastModifiedBy>
  <cp:revision>10</cp:revision>
  <dcterms:created xsi:type="dcterms:W3CDTF">2014-05-30T18:21:11Z</dcterms:created>
  <dcterms:modified xsi:type="dcterms:W3CDTF">2015-10-05T15:06:50Z</dcterms:modified>
</cp:coreProperties>
</file>