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117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3193EAEB-79EB-4036-B7EE-CA1A24096EED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425FF2A9-C0D2-444A-BE8E-68ADA2A7BBE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3EAEB-79EB-4036-B7EE-CA1A24096EED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FF2A9-C0D2-444A-BE8E-68ADA2A7BB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3EAEB-79EB-4036-B7EE-CA1A24096EED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FF2A9-C0D2-444A-BE8E-68ADA2A7BB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193EAEB-79EB-4036-B7EE-CA1A24096EED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25FF2A9-C0D2-444A-BE8E-68ADA2A7BBE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3193EAEB-79EB-4036-B7EE-CA1A24096EED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425FF2A9-C0D2-444A-BE8E-68ADA2A7BBE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3EAEB-79EB-4036-B7EE-CA1A24096EED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FF2A9-C0D2-444A-BE8E-68ADA2A7BBE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3EAEB-79EB-4036-B7EE-CA1A24096EED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FF2A9-C0D2-444A-BE8E-68ADA2A7BBE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193EAEB-79EB-4036-B7EE-CA1A24096EED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25FF2A9-C0D2-444A-BE8E-68ADA2A7BBE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3EAEB-79EB-4036-B7EE-CA1A24096EED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FF2A9-C0D2-444A-BE8E-68ADA2A7BB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193EAEB-79EB-4036-B7EE-CA1A24096EED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25FF2A9-C0D2-444A-BE8E-68ADA2A7BBEA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193EAEB-79EB-4036-B7EE-CA1A24096EED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25FF2A9-C0D2-444A-BE8E-68ADA2A7BBEA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193EAEB-79EB-4036-B7EE-CA1A24096EED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25FF2A9-C0D2-444A-BE8E-68ADA2A7BBE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FFA Floriculture Contest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Tool Identification</a:t>
            </a:r>
            <a:endParaRPr lang="en-US" sz="3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Stem Stripper</a:t>
            </a:r>
            <a:endParaRPr lang="en-US" sz="3200" dirty="0"/>
          </a:p>
        </p:txBody>
      </p:sp>
      <p:pic>
        <p:nvPicPr>
          <p:cNvPr id="4" name="Picture 3" descr="Floral Project 010.JPG"/>
          <p:cNvPicPr>
            <a:picLocks noChangeAspect="1"/>
          </p:cNvPicPr>
          <p:nvPr/>
        </p:nvPicPr>
        <p:blipFill>
          <a:blip r:embed="rId2" cstate="print"/>
          <a:srcRect l="22500" t="16667" r="16667" b="13333"/>
          <a:stretch>
            <a:fillRect/>
          </a:stretch>
        </p:blipFill>
        <p:spPr>
          <a:xfrm>
            <a:off x="2362200" y="152400"/>
            <a:ext cx="5562600" cy="48006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Hot Glue Sticks</a:t>
            </a:r>
            <a:endParaRPr lang="en-US" sz="3200" dirty="0"/>
          </a:p>
        </p:txBody>
      </p:sp>
      <p:pic>
        <p:nvPicPr>
          <p:cNvPr id="4" name="Picture 3" descr="Floral Project 011.JPG"/>
          <p:cNvPicPr>
            <a:picLocks noChangeAspect="1"/>
          </p:cNvPicPr>
          <p:nvPr/>
        </p:nvPicPr>
        <p:blipFill>
          <a:blip r:embed="rId2" cstate="print"/>
          <a:srcRect l="18333" t="24444" r="16667" b="16667"/>
          <a:stretch>
            <a:fillRect/>
          </a:stretch>
        </p:blipFill>
        <p:spPr>
          <a:xfrm>
            <a:off x="2286000" y="533400"/>
            <a:ext cx="5943600" cy="40386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562600"/>
            <a:ext cx="6172200" cy="812322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Corsage Tape</a:t>
            </a:r>
            <a:endParaRPr lang="en-US" sz="3200" dirty="0"/>
          </a:p>
        </p:txBody>
      </p:sp>
      <p:pic>
        <p:nvPicPr>
          <p:cNvPr id="4" name="Picture 3" descr="Floral Project 012.JPG"/>
          <p:cNvPicPr>
            <a:picLocks noChangeAspect="1"/>
          </p:cNvPicPr>
          <p:nvPr/>
        </p:nvPicPr>
        <p:blipFill>
          <a:blip r:embed="rId2" cstate="print"/>
          <a:srcRect l="21667" t="10000" r="21667" b="23333"/>
          <a:stretch>
            <a:fillRect/>
          </a:stretch>
        </p:blipFill>
        <p:spPr>
          <a:xfrm>
            <a:off x="685800" y="321816"/>
            <a:ext cx="4724400" cy="44958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710" y="2569716"/>
            <a:ext cx="4051502" cy="2896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Anchor Pin</a:t>
            </a:r>
            <a:endParaRPr lang="en-US" sz="3200" dirty="0"/>
          </a:p>
        </p:txBody>
      </p:sp>
      <p:pic>
        <p:nvPicPr>
          <p:cNvPr id="4" name="Picture 3" descr="Floral Project 013.JPG"/>
          <p:cNvPicPr>
            <a:picLocks noChangeAspect="1"/>
          </p:cNvPicPr>
          <p:nvPr/>
        </p:nvPicPr>
        <p:blipFill>
          <a:blip r:embed="rId2" cstate="print"/>
          <a:srcRect l="32500" t="17778" r="35000" b="28889"/>
          <a:stretch>
            <a:fillRect/>
          </a:stretch>
        </p:blipFill>
        <p:spPr>
          <a:xfrm>
            <a:off x="3352800" y="685800"/>
            <a:ext cx="2971800" cy="36576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Zip Ties</a:t>
            </a:r>
            <a:endParaRPr lang="en-US" sz="3200" dirty="0"/>
          </a:p>
        </p:txBody>
      </p:sp>
      <p:pic>
        <p:nvPicPr>
          <p:cNvPr id="4" name="Picture 3" descr="Floral Project 014.JPG"/>
          <p:cNvPicPr>
            <a:picLocks noChangeAspect="1"/>
          </p:cNvPicPr>
          <p:nvPr/>
        </p:nvPicPr>
        <p:blipFill>
          <a:blip r:embed="rId2" cstate="print"/>
          <a:srcRect l="15000" t="17778" r="29167" b="18889"/>
          <a:stretch>
            <a:fillRect/>
          </a:stretch>
        </p:blipFill>
        <p:spPr>
          <a:xfrm>
            <a:off x="2590800" y="381000"/>
            <a:ext cx="5105400" cy="43434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Pipe Cleaner</a:t>
            </a:r>
            <a:endParaRPr lang="en-US" sz="3200" dirty="0"/>
          </a:p>
        </p:txBody>
      </p:sp>
      <p:pic>
        <p:nvPicPr>
          <p:cNvPr id="4" name="Picture 3" descr="Floral Project 015.JPG"/>
          <p:cNvPicPr>
            <a:picLocks noChangeAspect="1"/>
          </p:cNvPicPr>
          <p:nvPr/>
        </p:nvPicPr>
        <p:blipFill>
          <a:blip r:embed="rId2" cstate="print"/>
          <a:srcRect l="5833" t="31111" r="2500" b="46667"/>
          <a:stretch>
            <a:fillRect/>
          </a:stretch>
        </p:blipFill>
        <p:spPr>
          <a:xfrm>
            <a:off x="1028700" y="1676400"/>
            <a:ext cx="7962900" cy="144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Glue Pan Pillows</a:t>
            </a:r>
            <a:endParaRPr lang="en-US" sz="3200" dirty="0"/>
          </a:p>
        </p:txBody>
      </p:sp>
      <p:pic>
        <p:nvPicPr>
          <p:cNvPr id="4" name="Picture 3" descr="Floral Project 016.JPG"/>
          <p:cNvPicPr>
            <a:picLocks noChangeAspect="1"/>
          </p:cNvPicPr>
          <p:nvPr/>
        </p:nvPicPr>
        <p:blipFill>
          <a:blip r:embed="rId2" cstate="print"/>
          <a:srcRect l="27500" t="10000" r="20000" b="21111"/>
          <a:stretch>
            <a:fillRect/>
          </a:stretch>
        </p:blipFill>
        <p:spPr>
          <a:xfrm>
            <a:off x="2895600" y="152400"/>
            <a:ext cx="4800600" cy="47244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Floral Shears</a:t>
            </a:r>
            <a:endParaRPr lang="en-US" sz="3200" dirty="0"/>
          </a:p>
        </p:txBody>
      </p:sp>
      <p:pic>
        <p:nvPicPr>
          <p:cNvPr id="4" name="Picture 3" descr="Floral Project 017.JPG"/>
          <p:cNvPicPr>
            <a:picLocks noChangeAspect="1"/>
          </p:cNvPicPr>
          <p:nvPr/>
        </p:nvPicPr>
        <p:blipFill>
          <a:blip r:embed="rId2" cstate="print"/>
          <a:srcRect l="7500" t="8889" r="10833"/>
          <a:stretch>
            <a:fillRect/>
          </a:stretch>
        </p:blipFill>
        <p:spPr>
          <a:xfrm>
            <a:off x="2819400" y="457200"/>
            <a:ext cx="4724400" cy="395306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Clear Waterproof Tape</a:t>
            </a:r>
            <a:endParaRPr lang="en-US" sz="3200" dirty="0"/>
          </a:p>
        </p:txBody>
      </p:sp>
      <p:pic>
        <p:nvPicPr>
          <p:cNvPr id="4" name="Picture 3" descr="Floral Project 018.JPG"/>
          <p:cNvPicPr>
            <a:picLocks noChangeAspect="1"/>
          </p:cNvPicPr>
          <p:nvPr/>
        </p:nvPicPr>
        <p:blipFill>
          <a:blip r:embed="rId2" cstate="print"/>
          <a:srcRect l="21667" t="15556" r="26667" b="22222"/>
          <a:stretch>
            <a:fillRect/>
          </a:stretch>
        </p:blipFill>
        <p:spPr>
          <a:xfrm>
            <a:off x="2743200" y="533400"/>
            <a:ext cx="4724400" cy="42672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Bullion Wire</a:t>
            </a:r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65" y="226519"/>
            <a:ext cx="8610600" cy="454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Standard Centerpiece Container</a:t>
            </a:r>
            <a:endParaRPr lang="en-US" sz="3200" dirty="0"/>
          </a:p>
        </p:txBody>
      </p:sp>
      <p:pic>
        <p:nvPicPr>
          <p:cNvPr id="6" name="Picture 5" descr="Floral Project 002.JPG"/>
          <p:cNvPicPr>
            <a:picLocks noChangeAspect="1"/>
          </p:cNvPicPr>
          <p:nvPr/>
        </p:nvPicPr>
        <p:blipFill>
          <a:blip r:embed="rId2" cstate="print"/>
          <a:srcRect l="16667" t="26667" r="23333" b="22222"/>
          <a:stretch>
            <a:fillRect/>
          </a:stretch>
        </p:blipFill>
        <p:spPr>
          <a:xfrm>
            <a:off x="2438400" y="838200"/>
            <a:ext cx="5486400" cy="35052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Aluminum Wire</a:t>
            </a:r>
            <a:endParaRPr lang="en-US" sz="3200" dirty="0"/>
          </a:p>
        </p:txBody>
      </p:sp>
      <p:pic>
        <p:nvPicPr>
          <p:cNvPr id="4" name="Picture 3" descr="Floral Project 020.JPG"/>
          <p:cNvPicPr>
            <a:picLocks noChangeAspect="1"/>
          </p:cNvPicPr>
          <p:nvPr/>
        </p:nvPicPr>
        <p:blipFill>
          <a:blip r:embed="rId2" cstate="print"/>
          <a:srcRect l="15833" t="4444" r="11667" b="15556"/>
          <a:stretch>
            <a:fillRect/>
          </a:stretch>
        </p:blipFill>
        <p:spPr>
          <a:xfrm>
            <a:off x="2514600" y="152400"/>
            <a:ext cx="5616575" cy="46482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Foam Container / Oasis Cage</a:t>
            </a:r>
            <a:endParaRPr lang="en-US" sz="3200" dirty="0"/>
          </a:p>
        </p:txBody>
      </p:sp>
      <p:pic>
        <p:nvPicPr>
          <p:cNvPr id="4" name="Picture 3" descr="Floral Project 021.JPG"/>
          <p:cNvPicPr>
            <a:picLocks noChangeAspect="1"/>
          </p:cNvPicPr>
          <p:nvPr/>
        </p:nvPicPr>
        <p:blipFill>
          <a:blip r:embed="rId2" cstate="print"/>
          <a:srcRect l="22500" t="2222" r="19167" b="5556"/>
          <a:stretch>
            <a:fillRect/>
          </a:stretch>
        </p:blipFill>
        <p:spPr>
          <a:xfrm>
            <a:off x="3276600" y="228600"/>
            <a:ext cx="3962400" cy="469827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Bind Wire</a:t>
            </a:r>
            <a:endParaRPr lang="en-US" sz="3200" dirty="0"/>
          </a:p>
        </p:txBody>
      </p:sp>
      <p:pic>
        <p:nvPicPr>
          <p:cNvPr id="4" name="Picture 3" descr="Floral Project 022.JPG"/>
          <p:cNvPicPr>
            <a:picLocks noChangeAspect="1"/>
          </p:cNvPicPr>
          <p:nvPr/>
        </p:nvPicPr>
        <p:blipFill>
          <a:blip r:embed="rId2" cstate="print"/>
          <a:srcRect l="22500" t="11111" r="25000" b="10000"/>
          <a:stretch>
            <a:fillRect/>
          </a:stretch>
        </p:blipFill>
        <p:spPr>
          <a:xfrm>
            <a:off x="3352800" y="228600"/>
            <a:ext cx="3921617" cy="44196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10200"/>
            <a:ext cx="6172200" cy="964722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Stephanotis Stems</a:t>
            </a:r>
            <a:endParaRPr lang="en-US" sz="3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362200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310" y="533400"/>
            <a:ext cx="323149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err="1" smtClean="0"/>
              <a:t>Cardette</a:t>
            </a:r>
            <a:r>
              <a:rPr lang="en-US" sz="3200" dirty="0" smtClean="0"/>
              <a:t> Holders</a:t>
            </a:r>
            <a:endParaRPr lang="en-US" sz="3200" dirty="0"/>
          </a:p>
        </p:txBody>
      </p:sp>
      <p:pic>
        <p:nvPicPr>
          <p:cNvPr id="4" name="Picture 3" descr="Floral Project 024.JPG"/>
          <p:cNvPicPr>
            <a:picLocks noChangeAspect="1"/>
          </p:cNvPicPr>
          <p:nvPr/>
        </p:nvPicPr>
        <p:blipFill>
          <a:blip r:embed="rId2" cstate="print"/>
          <a:srcRect l="6667" t="26666" r="6667" b="35556"/>
          <a:stretch>
            <a:fillRect/>
          </a:stretch>
        </p:blipFill>
        <p:spPr>
          <a:xfrm>
            <a:off x="1524000" y="914400"/>
            <a:ext cx="7458635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Fishing Line / Monofilament </a:t>
            </a:r>
            <a:endParaRPr lang="en-US" sz="3200" dirty="0"/>
          </a:p>
        </p:txBody>
      </p:sp>
      <p:pic>
        <p:nvPicPr>
          <p:cNvPr id="4" name="Picture 3" descr="Floral Project 025.JPG"/>
          <p:cNvPicPr>
            <a:picLocks noChangeAspect="1"/>
          </p:cNvPicPr>
          <p:nvPr/>
        </p:nvPicPr>
        <p:blipFill>
          <a:blip r:embed="rId2" cstate="print"/>
          <a:srcRect l="24167" t="6667" r="18333" b="34444"/>
          <a:stretch>
            <a:fillRect/>
          </a:stretch>
        </p:blipFill>
        <p:spPr>
          <a:xfrm>
            <a:off x="2590800" y="457200"/>
            <a:ext cx="5257800" cy="40386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Floral Foam </a:t>
            </a:r>
            <a:endParaRPr lang="en-US" sz="3200" dirty="0"/>
          </a:p>
        </p:txBody>
      </p:sp>
      <p:pic>
        <p:nvPicPr>
          <p:cNvPr id="4" name="Picture 3" descr="Floral Project 026.JPG"/>
          <p:cNvPicPr>
            <a:picLocks noChangeAspect="1"/>
          </p:cNvPicPr>
          <p:nvPr/>
        </p:nvPicPr>
        <p:blipFill>
          <a:blip r:embed="rId2" cstate="print"/>
          <a:srcRect l="17500" t="24444" r="7500" b="18889"/>
          <a:stretch>
            <a:fillRect/>
          </a:stretch>
        </p:blipFill>
        <p:spPr>
          <a:xfrm>
            <a:off x="1981200" y="533400"/>
            <a:ext cx="6858000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Corsage Bag</a:t>
            </a:r>
            <a:endParaRPr lang="en-US" sz="3200" dirty="0"/>
          </a:p>
        </p:txBody>
      </p:sp>
      <p:pic>
        <p:nvPicPr>
          <p:cNvPr id="4" name="Picture 3" descr="Floral Project 027.JPG"/>
          <p:cNvPicPr>
            <a:picLocks noChangeAspect="1"/>
          </p:cNvPicPr>
          <p:nvPr/>
        </p:nvPicPr>
        <p:blipFill>
          <a:blip r:embed="rId2" cstate="print"/>
          <a:srcRect l="18333" t="30000" r="6667" b="27778"/>
          <a:stretch>
            <a:fillRect/>
          </a:stretch>
        </p:blipFill>
        <p:spPr>
          <a:xfrm>
            <a:off x="1828800" y="762000"/>
            <a:ext cx="6858000" cy="28956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Floral </a:t>
            </a:r>
          </a:p>
          <a:p>
            <a:r>
              <a:rPr lang="en-US" sz="3200" dirty="0" smtClean="0"/>
              <a:t>Preservative </a:t>
            </a:r>
            <a:endParaRPr lang="en-US" sz="3200" dirty="0"/>
          </a:p>
        </p:txBody>
      </p:sp>
      <p:pic>
        <p:nvPicPr>
          <p:cNvPr id="4" name="Picture 3" descr="Floral Project 028.JPG"/>
          <p:cNvPicPr>
            <a:picLocks noChangeAspect="1"/>
          </p:cNvPicPr>
          <p:nvPr/>
        </p:nvPicPr>
        <p:blipFill>
          <a:blip r:embed="rId2" cstate="print"/>
          <a:srcRect l="21852" t="3333" r="14444" b="10000"/>
          <a:stretch>
            <a:fillRect/>
          </a:stretch>
        </p:blipFill>
        <p:spPr>
          <a:xfrm>
            <a:off x="5029200" y="228600"/>
            <a:ext cx="3276600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pPr algn="ctr"/>
            <a:r>
              <a:rPr lang="en-US" sz="3200" dirty="0" smtClean="0"/>
              <a:t>Crowning Glory Solution</a:t>
            </a:r>
            <a:endParaRPr lang="en-US" sz="3200" dirty="0"/>
          </a:p>
        </p:txBody>
      </p:sp>
      <p:pic>
        <p:nvPicPr>
          <p:cNvPr id="4" name="Picture 3" descr="Floral Project 029.JPG"/>
          <p:cNvPicPr>
            <a:picLocks noChangeAspect="1"/>
          </p:cNvPicPr>
          <p:nvPr/>
        </p:nvPicPr>
        <p:blipFill>
          <a:blip r:embed="rId2" cstate="print"/>
          <a:srcRect l="11481" t="12222" r="12963" b="8889"/>
          <a:stretch>
            <a:fillRect/>
          </a:stretch>
        </p:blipFill>
        <p:spPr>
          <a:xfrm>
            <a:off x="3124200" y="152400"/>
            <a:ext cx="3886200" cy="5410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Stem Stripper</a:t>
            </a:r>
            <a:endParaRPr lang="en-US" sz="3200" dirty="0"/>
          </a:p>
        </p:txBody>
      </p:sp>
      <p:pic>
        <p:nvPicPr>
          <p:cNvPr id="4" name="Picture 3" descr="Floral Project 003.JPG"/>
          <p:cNvPicPr>
            <a:picLocks noChangeAspect="1"/>
          </p:cNvPicPr>
          <p:nvPr/>
        </p:nvPicPr>
        <p:blipFill>
          <a:blip r:embed="rId2" cstate="print"/>
          <a:srcRect l="12500" t="7778" r="17500" b="12222"/>
          <a:stretch>
            <a:fillRect/>
          </a:stretch>
        </p:blipFill>
        <p:spPr>
          <a:xfrm>
            <a:off x="2819400" y="609600"/>
            <a:ext cx="4724400" cy="404948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Tack 2000 Spray Adhesive</a:t>
            </a:r>
            <a:endParaRPr lang="en-US" sz="3200" dirty="0"/>
          </a:p>
        </p:txBody>
      </p:sp>
      <p:pic>
        <p:nvPicPr>
          <p:cNvPr id="4" name="Picture 3" descr="Floral Project 030.JPG"/>
          <p:cNvPicPr>
            <a:picLocks noChangeAspect="1"/>
          </p:cNvPicPr>
          <p:nvPr/>
        </p:nvPicPr>
        <p:blipFill>
          <a:blip r:embed="rId2" cstate="print"/>
          <a:srcRect l="29259" t="21111" r="35185" b="14444"/>
          <a:stretch>
            <a:fillRect/>
          </a:stretch>
        </p:blipFill>
        <p:spPr>
          <a:xfrm>
            <a:off x="4495800" y="304800"/>
            <a:ext cx="1828800" cy="44196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Design Master</a:t>
            </a:r>
            <a:endParaRPr lang="en-US" sz="3200" dirty="0"/>
          </a:p>
        </p:txBody>
      </p:sp>
      <p:pic>
        <p:nvPicPr>
          <p:cNvPr id="4" name="Picture 3" descr="Floral Project 031.JPG"/>
          <p:cNvPicPr>
            <a:picLocks noChangeAspect="1"/>
          </p:cNvPicPr>
          <p:nvPr/>
        </p:nvPicPr>
        <p:blipFill>
          <a:blip r:embed="rId2" cstate="print"/>
          <a:srcRect l="30741" t="22222" r="30741" b="8889"/>
          <a:stretch>
            <a:fillRect/>
          </a:stretch>
        </p:blipFill>
        <p:spPr>
          <a:xfrm>
            <a:off x="4191000" y="152400"/>
            <a:ext cx="1981200" cy="47244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Flora Lock Stem Adhesive</a:t>
            </a:r>
            <a:endParaRPr lang="en-US" sz="3200" dirty="0"/>
          </a:p>
        </p:txBody>
      </p:sp>
      <p:pic>
        <p:nvPicPr>
          <p:cNvPr id="4" name="Picture 3" descr="Floral Project 032.JPG"/>
          <p:cNvPicPr>
            <a:picLocks noChangeAspect="1"/>
          </p:cNvPicPr>
          <p:nvPr/>
        </p:nvPicPr>
        <p:blipFill>
          <a:blip r:embed="rId2" cstate="print"/>
          <a:srcRect l="33704" t="18889" r="26296" b="17778"/>
          <a:stretch>
            <a:fillRect/>
          </a:stretch>
        </p:blipFill>
        <p:spPr>
          <a:xfrm>
            <a:off x="4191000" y="304800"/>
            <a:ext cx="2057400" cy="43434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Green </a:t>
            </a:r>
            <a:r>
              <a:rPr lang="en-US" sz="3200" dirty="0" err="1" smtClean="0"/>
              <a:t>Glo</a:t>
            </a:r>
            <a:r>
              <a:rPr lang="en-US" sz="3200" dirty="0" smtClean="0"/>
              <a:t> </a:t>
            </a:r>
          </a:p>
          <a:p>
            <a:r>
              <a:rPr lang="en-US" sz="3200" dirty="0" smtClean="0"/>
              <a:t>Plant Polish</a:t>
            </a:r>
            <a:endParaRPr lang="en-US" sz="3200" dirty="0"/>
          </a:p>
        </p:txBody>
      </p:sp>
      <p:pic>
        <p:nvPicPr>
          <p:cNvPr id="4" name="Picture 3" descr="Floral Project 033.JPG"/>
          <p:cNvPicPr>
            <a:picLocks noChangeAspect="1"/>
          </p:cNvPicPr>
          <p:nvPr/>
        </p:nvPicPr>
        <p:blipFill>
          <a:blip r:embed="rId2" cstate="print"/>
          <a:srcRect l="30741" t="11111" r="29259" b="5556"/>
          <a:stretch>
            <a:fillRect/>
          </a:stretch>
        </p:blipFill>
        <p:spPr>
          <a:xfrm>
            <a:off x="6096000" y="228600"/>
            <a:ext cx="20574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Glue Dots</a:t>
            </a:r>
            <a:endParaRPr lang="en-US" sz="3200" dirty="0"/>
          </a:p>
        </p:txBody>
      </p:sp>
      <p:pic>
        <p:nvPicPr>
          <p:cNvPr id="4" name="Picture 3" descr="Floral Project 034.JPG"/>
          <p:cNvPicPr>
            <a:picLocks noChangeAspect="1"/>
          </p:cNvPicPr>
          <p:nvPr/>
        </p:nvPicPr>
        <p:blipFill>
          <a:blip r:embed="rId2" cstate="print"/>
          <a:srcRect l="6667" t="4444" r="13333" b="3333"/>
          <a:stretch>
            <a:fillRect/>
          </a:stretch>
        </p:blipFill>
        <p:spPr>
          <a:xfrm>
            <a:off x="2667000" y="381000"/>
            <a:ext cx="4876800" cy="42164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Water Pick</a:t>
            </a:r>
            <a:endParaRPr lang="en-US" sz="3200" dirty="0"/>
          </a:p>
        </p:txBody>
      </p:sp>
      <p:pic>
        <p:nvPicPr>
          <p:cNvPr id="4" name="Picture 3" descr="Floral Project 035.JPG"/>
          <p:cNvPicPr>
            <a:picLocks noChangeAspect="1"/>
          </p:cNvPicPr>
          <p:nvPr/>
        </p:nvPicPr>
        <p:blipFill>
          <a:blip r:embed="rId2" cstate="print"/>
          <a:srcRect l="36666" t="25556" r="29167" b="3333"/>
          <a:stretch>
            <a:fillRect/>
          </a:stretch>
        </p:blipFill>
        <p:spPr>
          <a:xfrm>
            <a:off x="3733800" y="152400"/>
            <a:ext cx="3124200" cy="48768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Greening Picks</a:t>
            </a:r>
            <a:endParaRPr lang="en-US" sz="2800" dirty="0"/>
          </a:p>
        </p:txBody>
      </p:sp>
      <p:pic>
        <p:nvPicPr>
          <p:cNvPr id="4" name="Picture 3" descr="Floral Project 036.JPG"/>
          <p:cNvPicPr>
            <a:picLocks noChangeAspect="1"/>
          </p:cNvPicPr>
          <p:nvPr/>
        </p:nvPicPr>
        <p:blipFill>
          <a:blip r:embed="rId2" cstate="print"/>
          <a:srcRect l="35000" t="6667" r="23333" b="8889"/>
          <a:stretch>
            <a:fillRect/>
          </a:stretch>
        </p:blipFill>
        <p:spPr>
          <a:xfrm>
            <a:off x="5029200" y="228600"/>
            <a:ext cx="3810000" cy="57912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Corsage Pins</a:t>
            </a:r>
            <a:endParaRPr lang="en-US" sz="3200" dirty="0"/>
          </a:p>
        </p:txBody>
      </p:sp>
      <p:pic>
        <p:nvPicPr>
          <p:cNvPr id="4" name="Picture 3" descr="Floral Project 037.JPG"/>
          <p:cNvPicPr>
            <a:picLocks noChangeAspect="1"/>
          </p:cNvPicPr>
          <p:nvPr/>
        </p:nvPicPr>
        <p:blipFill>
          <a:blip r:embed="rId2" cstate="print"/>
          <a:srcRect l="30000" t="11111" r="31667" b="8889"/>
          <a:stretch>
            <a:fillRect/>
          </a:stretch>
        </p:blipFill>
        <p:spPr>
          <a:xfrm>
            <a:off x="5334000" y="152400"/>
            <a:ext cx="35052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Bud Vase</a:t>
            </a:r>
            <a:endParaRPr lang="en-US" sz="3200" dirty="0"/>
          </a:p>
        </p:txBody>
      </p:sp>
      <p:pic>
        <p:nvPicPr>
          <p:cNvPr id="4" name="Picture 3" descr="Floral Project 038.JPG"/>
          <p:cNvPicPr>
            <a:picLocks noChangeAspect="1"/>
          </p:cNvPicPr>
          <p:nvPr/>
        </p:nvPicPr>
        <p:blipFill>
          <a:blip r:embed="rId2" cstate="print"/>
          <a:srcRect l="30741" t="16667" r="35185" b="10000"/>
          <a:stretch>
            <a:fillRect/>
          </a:stretch>
        </p:blipFill>
        <p:spPr>
          <a:xfrm>
            <a:off x="4953000" y="685800"/>
            <a:ext cx="17526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Dozen Rose Vase</a:t>
            </a:r>
            <a:endParaRPr lang="en-US" sz="3200" dirty="0"/>
          </a:p>
        </p:txBody>
      </p:sp>
      <p:pic>
        <p:nvPicPr>
          <p:cNvPr id="4" name="Picture 3" descr="Floral Project 039.JPG"/>
          <p:cNvPicPr>
            <a:picLocks noChangeAspect="1"/>
          </p:cNvPicPr>
          <p:nvPr/>
        </p:nvPicPr>
        <p:blipFill>
          <a:blip r:embed="rId2" cstate="print"/>
          <a:srcRect l="21852" t="17778" r="21852" b="4444"/>
          <a:stretch>
            <a:fillRect/>
          </a:stretch>
        </p:blipFill>
        <p:spPr>
          <a:xfrm>
            <a:off x="5867400" y="304800"/>
            <a:ext cx="2895600" cy="5334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Floral Knife</a:t>
            </a:r>
            <a:endParaRPr lang="en-US" sz="3200" dirty="0"/>
          </a:p>
        </p:txBody>
      </p:sp>
      <p:pic>
        <p:nvPicPr>
          <p:cNvPr id="4" name="Picture 3" descr="Floral Project 004.JPG"/>
          <p:cNvPicPr>
            <a:picLocks noChangeAspect="1"/>
          </p:cNvPicPr>
          <p:nvPr/>
        </p:nvPicPr>
        <p:blipFill>
          <a:blip r:embed="rId2" cstate="print"/>
          <a:srcRect l="25000" t="12222" r="28333" b="4444"/>
          <a:stretch>
            <a:fillRect/>
          </a:stretch>
        </p:blipFill>
        <p:spPr>
          <a:xfrm rot="16200000">
            <a:off x="3162300" y="-266700"/>
            <a:ext cx="42672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Oasis Floral Adhesive</a:t>
            </a:r>
            <a:endParaRPr lang="en-US" sz="3200" dirty="0"/>
          </a:p>
        </p:txBody>
      </p:sp>
      <p:pic>
        <p:nvPicPr>
          <p:cNvPr id="4" name="Picture 3" descr="Floral Project 040.JPG"/>
          <p:cNvPicPr>
            <a:picLocks noChangeAspect="1"/>
          </p:cNvPicPr>
          <p:nvPr/>
        </p:nvPicPr>
        <p:blipFill>
          <a:blip r:embed="rId2" cstate="print"/>
          <a:srcRect l="35185" t="13333" r="30741" b="3333"/>
          <a:stretch>
            <a:fillRect/>
          </a:stretch>
        </p:blipFill>
        <p:spPr>
          <a:xfrm>
            <a:off x="6629400" y="457200"/>
            <a:ext cx="17526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Hot Glue Gun</a:t>
            </a:r>
            <a:endParaRPr lang="en-US" sz="3200" dirty="0"/>
          </a:p>
        </p:txBody>
      </p:sp>
      <p:pic>
        <p:nvPicPr>
          <p:cNvPr id="4" name="Picture 3" descr="Floral Project 041.JPG"/>
          <p:cNvPicPr>
            <a:picLocks noChangeAspect="1"/>
          </p:cNvPicPr>
          <p:nvPr/>
        </p:nvPicPr>
        <p:blipFill>
          <a:blip r:embed="rId2" cstate="print"/>
          <a:srcRect l="19167" t="5556" r="11667" b="12222"/>
          <a:stretch>
            <a:fillRect/>
          </a:stretch>
        </p:blipFill>
        <p:spPr>
          <a:xfrm>
            <a:off x="2590800" y="152400"/>
            <a:ext cx="5486400" cy="4891489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Corsage Wristlet </a:t>
            </a:r>
            <a:endParaRPr lang="en-US" sz="3200" dirty="0"/>
          </a:p>
        </p:txBody>
      </p:sp>
      <p:pic>
        <p:nvPicPr>
          <p:cNvPr id="4" name="Picture 3" descr="Floral Project 042.JPG"/>
          <p:cNvPicPr>
            <a:picLocks noChangeAspect="1"/>
          </p:cNvPicPr>
          <p:nvPr/>
        </p:nvPicPr>
        <p:blipFill>
          <a:blip r:embed="rId2" cstate="print"/>
          <a:srcRect l="27500" t="28889" r="18333" b="22222"/>
          <a:stretch>
            <a:fillRect/>
          </a:stretch>
        </p:blipFill>
        <p:spPr>
          <a:xfrm>
            <a:off x="2743200" y="914400"/>
            <a:ext cx="4953000" cy="33528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Floral Wire</a:t>
            </a:r>
            <a:endParaRPr lang="en-US" sz="3200" dirty="0"/>
          </a:p>
        </p:txBody>
      </p:sp>
      <p:pic>
        <p:nvPicPr>
          <p:cNvPr id="4" name="Picture 3" descr="Floral Project 043.JPG"/>
          <p:cNvPicPr>
            <a:picLocks noChangeAspect="1"/>
          </p:cNvPicPr>
          <p:nvPr/>
        </p:nvPicPr>
        <p:blipFill>
          <a:blip r:embed="rId2" cstate="print"/>
          <a:srcRect l="2500" t="14444" r="4167" b="15556"/>
          <a:stretch>
            <a:fillRect/>
          </a:stretch>
        </p:blipFill>
        <p:spPr>
          <a:xfrm>
            <a:off x="1981200" y="381000"/>
            <a:ext cx="6858000" cy="385762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Gerbera Wire</a:t>
            </a:r>
            <a:endParaRPr lang="en-US" sz="32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838326"/>
            <a:ext cx="41148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579" y="-76200"/>
            <a:ext cx="3153422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Glue Pan</a:t>
            </a:r>
            <a:endParaRPr lang="en-US" sz="3200" dirty="0"/>
          </a:p>
        </p:txBody>
      </p:sp>
      <p:pic>
        <p:nvPicPr>
          <p:cNvPr id="7" name="Picture 6" descr="Floral Project 048.JPG"/>
          <p:cNvPicPr>
            <a:picLocks noChangeAspect="1"/>
          </p:cNvPicPr>
          <p:nvPr/>
        </p:nvPicPr>
        <p:blipFill>
          <a:blip r:embed="rId2" cstate="print"/>
          <a:srcRect l="33333" t="4444" r="17500" b="6667"/>
          <a:stretch>
            <a:fillRect/>
          </a:stretch>
        </p:blipFill>
        <p:spPr>
          <a:xfrm>
            <a:off x="5029200" y="304800"/>
            <a:ext cx="3765233" cy="5105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pPr algn="ctr"/>
            <a:r>
              <a:rPr lang="en-US" sz="3200" dirty="0" err="1" smtClean="0"/>
              <a:t>Cowie</a:t>
            </a:r>
            <a:r>
              <a:rPr lang="en-US" sz="3200" dirty="0" smtClean="0"/>
              <a:t> Picks</a:t>
            </a:r>
            <a:endParaRPr lang="en-US" sz="3200" dirty="0"/>
          </a:p>
        </p:txBody>
      </p:sp>
      <p:pic>
        <p:nvPicPr>
          <p:cNvPr id="4" name="Picture 3" descr="Floral Project 005.JPG"/>
          <p:cNvPicPr>
            <a:picLocks noChangeAspect="1"/>
          </p:cNvPicPr>
          <p:nvPr/>
        </p:nvPicPr>
        <p:blipFill>
          <a:blip r:embed="rId2" cstate="print"/>
          <a:srcRect l="27500" t="15556" r="17500" b="6667"/>
          <a:stretch>
            <a:fillRect/>
          </a:stretch>
        </p:blipFill>
        <p:spPr>
          <a:xfrm>
            <a:off x="2590800" y="152400"/>
            <a:ext cx="5029200" cy="5334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Wire Cutters</a:t>
            </a:r>
            <a:endParaRPr lang="en-US" sz="3200" dirty="0"/>
          </a:p>
        </p:txBody>
      </p:sp>
      <p:pic>
        <p:nvPicPr>
          <p:cNvPr id="4" name="Picture 3" descr="Floral Project 006.JPG"/>
          <p:cNvPicPr>
            <a:picLocks noChangeAspect="1"/>
          </p:cNvPicPr>
          <p:nvPr/>
        </p:nvPicPr>
        <p:blipFill>
          <a:blip r:embed="rId2" cstate="print"/>
          <a:srcRect l="26667" t="10000" r="35833" b="10000"/>
          <a:stretch>
            <a:fillRect/>
          </a:stretch>
        </p:blipFill>
        <p:spPr>
          <a:xfrm rot="16200000">
            <a:off x="3543300" y="-114300"/>
            <a:ext cx="3429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Bypass Shears</a:t>
            </a:r>
            <a:endParaRPr lang="en-US" sz="3200" dirty="0"/>
          </a:p>
        </p:txBody>
      </p:sp>
      <p:pic>
        <p:nvPicPr>
          <p:cNvPr id="4" name="Picture 3" descr="Floral Project 007.JPG"/>
          <p:cNvPicPr>
            <a:picLocks noChangeAspect="1"/>
          </p:cNvPicPr>
          <p:nvPr/>
        </p:nvPicPr>
        <p:blipFill>
          <a:blip r:embed="rId2" cstate="print"/>
          <a:srcRect l="30000" t="6667" r="23333" b="7778"/>
          <a:stretch>
            <a:fillRect/>
          </a:stretch>
        </p:blipFill>
        <p:spPr>
          <a:xfrm rot="5400000" flipV="1">
            <a:off x="3124200" y="-304800"/>
            <a:ext cx="4267200" cy="5867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Waterproof Tape</a:t>
            </a:r>
            <a:endParaRPr lang="en-US" sz="3200" dirty="0"/>
          </a:p>
        </p:txBody>
      </p:sp>
      <p:pic>
        <p:nvPicPr>
          <p:cNvPr id="4" name="Picture 3" descr="Floral Project 008.JPG"/>
          <p:cNvPicPr>
            <a:picLocks noChangeAspect="1"/>
          </p:cNvPicPr>
          <p:nvPr/>
        </p:nvPicPr>
        <p:blipFill>
          <a:blip r:embed="rId2" cstate="print"/>
          <a:srcRect l="20833" t="18889" r="18333" b="25556"/>
          <a:stretch>
            <a:fillRect/>
          </a:stretch>
        </p:blipFill>
        <p:spPr>
          <a:xfrm>
            <a:off x="2514600" y="609600"/>
            <a:ext cx="5562600" cy="3810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pPr algn="ctr"/>
            <a:r>
              <a:rPr lang="en-US" sz="3200" dirty="0" smtClean="0"/>
              <a:t>Ribbon Shears</a:t>
            </a:r>
            <a:endParaRPr lang="en-US" sz="3200" dirty="0"/>
          </a:p>
        </p:txBody>
      </p:sp>
      <p:pic>
        <p:nvPicPr>
          <p:cNvPr id="4" name="Picture 3" descr="Floral Project 009.JPG"/>
          <p:cNvPicPr>
            <a:picLocks noChangeAspect="1"/>
          </p:cNvPicPr>
          <p:nvPr/>
        </p:nvPicPr>
        <p:blipFill>
          <a:blip r:embed="rId2" cstate="print"/>
          <a:srcRect l="25833" t="18889" r="19167" b="7778"/>
          <a:stretch>
            <a:fillRect/>
          </a:stretch>
        </p:blipFill>
        <p:spPr>
          <a:xfrm>
            <a:off x="2667000" y="152400"/>
            <a:ext cx="5029200" cy="50292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69</TotalTime>
  <Words>112</Words>
  <Application>Microsoft Office PowerPoint</Application>
  <PresentationFormat>On-screen Show (4:3)</PresentationFormat>
  <Paragraphs>53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Century Schoolbook</vt:lpstr>
      <vt:lpstr>Wingdings</vt:lpstr>
      <vt:lpstr>Wingdings 2</vt:lpstr>
      <vt:lpstr>Oriel</vt:lpstr>
      <vt:lpstr>FFA Floriculture Contest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FFA Floriculture Contest</dc:title>
  <dc:creator>Monica</dc:creator>
  <cp:lastModifiedBy>Raegan Harris</cp:lastModifiedBy>
  <cp:revision>9</cp:revision>
  <dcterms:created xsi:type="dcterms:W3CDTF">2011-10-17T18:04:44Z</dcterms:created>
  <dcterms:modified xsi:type="dcterms:W3CDTF">2015-09-21T20:52:57Z</dcterms:modified>
</cp:coreProperties>
</file>